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5" autoAdjust="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5263A6D-5783-4791-975D-80D25A5D2ACF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427E798-0168-40E8-9E90-918F3B28F8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Four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Chelsea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59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york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capital city is Albany</a:t>
            </a:r>
          </a:p>
          <a:p>
            <a:r>
              <a:rPr lang="en-US" dirty="0" smtClean="0"/>
              <a:t>The state bird is blue bird</a:t>
            </a:r>
          </a:p>
          <a:p>
            <a:r>
              <a:rPr lang="en-US" dirty="0" smtClean="0"/>
              <a:t>The famous </a:t>
            </a:r>
            <a:r>
              <a:rPr lang="en-US" dirty="0" err="1"/>
              <a:t>N</a:t>
            </a:r>
            <a:r>
              <a:rPr lang="en-US" dirty="0" err="1" smtClean="0"/>
              <a:t>ewyorker</a:t>
            </a:r>
            <a:r>
              <a:rPr lang="en-US" dirty="0" smtClean="0"/>
              <a:t> is franklin </a:t>
            </a:r>
            <a:r>
              <a:rPr lang="en-US" dirty="0" err="1" smtClean="0"/>
              <a:t>rossebelle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Documents and Settings\GriswoldC\Local Settings\Temporary Internet Files\Content.IE5\X7ZJZVF6\MC90044474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13">
            <a:off x="5669430" y="1987515"/>
            <a:ext cx="3236383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06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michagan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capital city is Lansing</a:t>
            </a:r>
          </a:p>
          <a:p>
            <a:r>
              <a:rPr lang="en-US" dirty="0" smtClean="0"/>
              <a:t>The state bird is Robin</a:t>
            </a:r>
          </a:p>
          <a:p>
            <a:r>
              <a:rPr lang="en-US" dirty="0" smtClean="0"/>
              <a:t>The famous </a:t>
            </a:r>
            <a:r>
              <a:rPr lang="en-US" dirty="0" err="1" smtClean="0"/>
              <a:t>michagander</a:t>
            </a:r>
            <a:r>
              <a:rPr lang="en-US" dirty="0" smtClean="0"/>
              <a:t> is </a:t>
            </a:r>
            <a:r>
              <a:rPr lang="en-US" dirty="0" err="1" smtClean="0"/>
              <a:t>jerold</a:t>
            </a:r>
            <a:endParaRPr lang="en-US" dirty="0"/>
          </a:p>
        </p:txBody>
      </p:sp>
      <p:pic>
        <p:nvPicPr>
          <p:cNvPr id="2050" name="Picture 2" descr="C:\Documents and Settings\GriswoldC\Local Settings\Temporary Internet Files\Content.IE5\1HE0P1ZR\MC90043698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7174">
            <a:off x="5410200" y="1600200"/>
            <a:ext cx="2743200" cy="327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74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capital city is Sacramento</a:t>
            </a:r>
          </a:p>
          <a:p>
            <a:r>
              <a:rPr lang="en-US" dirty="0" smtClean="0"/>
              <a:t>The state bird is quale</a:t>
            </a:r>
          </a:p>
          <a:p>
            <a:r>
              <a:rPr lang="en-US" dirty="0" smtClean="0"/>
              <a:t>The famous </a:t>
            </a:r>
            <a:r>
              <a:rPr lang="en-US" dirty="0"/>
              <a:t>C</a:t>
            </a:r>
            <a:r>
              <a:rPr lang="en-US" dirty="0" smtClean="0"/>
              <a:t>alifornia is Ronald </a:t>
            </a:r>
            <a:r>
              <a:rPr lang="en-US" smtClean="0"/>
              <a:t>Raigon</a:t>
            </a:r>
            <a:endParaRPr lang="en-US" dirty="0"/>
          </a:p>
        </p:txBody>
      </p:sp>
      <p:pic>
        <p:nvPicPr>
          <p:cNvPr id="1026" name="Picture 2" descr="C:\Documents and Settings\GriswoldC\Local Settings\Temporary Internet Files\Content.IE5\WVY8YJK0\MP90042799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7351">
            <a:off x="5459691" y="2266755"/>
            <a:ext cx="3743417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8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capital city is Austin</a:t>
            </a:r>
          </a:p>
          <a:p>
            <a:r>
              <a:rPr lang="en-US" dirty="0" smtClean="0"/>
              <a:t>The state bird is mocking bird</a:t>
            </a:r>
          </a:p>
          <a:p>
            <a:r>
              <a:rPr lang="en-US" dirty="0" smtClean="0"/>
              <a:t>The famous </a:t>
            </a:r>
            <a:r>
              <a:rPr lang="en-US" dirty="0" err="1" smtClean="0"/>
              <a:t>texan</a:t>
            </a:r>
            <a:r>
              <a:rPr lang="en-US" dirty="0" smtClean="0"/>
              <a:t> is president Bush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texas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GriswoldC\Local Settings\Temporary Internet Files\Content.IE5\MY3HOKDX\MC90012947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59126">
            <a:off x="4802604" y="1385785"/>
            <a:ext cx="3796354" cy="415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27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89</TotalTime>
  <Words>75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Four United States</vt:lpstr>
      <vt:lpstr>New york</vt:lpstr>
      <vt:lpstr>michagan</vt:lpstr>
      <vt:lpstr>california</vt:lpstr>
      <vt:lpstr>texas</vt:lpstr>
    </vt:vector>
  </TitlesOfParts>
  <Company>Carson City - Crystal Area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Chelsea Griswold</dc:creator>
  <cp:lastModifiedBy>Chelsea Griswold</cp:lastModifiedBy>
  <cp:revision>11</cp:revision>
  <dcterms:created xsi:type="dcterms:W3CDTF">2013-10-07T12:25:35Z</dcterms:created>
  <dcterms:modified xsi:type="dcterms:W3CDTF">2013-10-30T12:04:39Z</dcterms:modified>
</cp:coreProperties>
</file>